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59" r:id="rId2"/>
    <p:sldId id="258" r:id="rId3"/>
    <p:sldId id="261" r:id="rId4"/>
    <p:sldId id="262" r:id="rId5"/>
    <p:sldId id="260" r:id="rId6"/>
    <p:sldId id="264" r:id="rId7"/>
    <p:sldId id="263" r:id="rId8"/>
    <p:sldId id="25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9FEADD-ADD8-468E-B13F-3352A18DD5A2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EAC3-861F-4CD2-80B8-0DB8A50AE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00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7030A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Topic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rgbClr val="7030A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Name,</a:t>
            </a:r>
            <a:br>
              <a:rPr lang="en-US" dirty="0"/>
            </a:br>
            <a:r>
              <a:rPr lang="en-US" dirty="0"/>
              <a:t>Role,</a:t>
            </a:r>
            <a:br>
              <a:rPr lang="en-US" dirty="0"/>
            </a:br>
            <a:r>
              <a:rPr lang="en-US" dirty="0"/>
              <a:t>Microsoft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D80FB-3701-48B5-A35B-2AB693260CE6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E40E6-FA12-4FFC-A9E7-1009CF204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64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rgbClr val="7030A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272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7030A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D80FB-3701-48B5-A35B-2AB693260CE6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E40E6-FA12-4FFC-A9E7-1009CF204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02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030A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DEDD80FB-3701-48B5-A35B-2AB693260CE6}" type="datetimeFigureOut">
              <a:rPr lang="en-US" smtClean="0"/>
              <a:pPr/>
              <a:t>6/10/2017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C2DE40E6-FA12-4FFC-A9E7-1009CF204D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46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7030A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D80FB-3701-48B5-A35B-2AB693260CE6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E40E6-FA12-4FFC-A9E7-1009CF204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11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030A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D80FB-3701-48B5-A35B-2AB693260CE6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E40E6-FA12-4FFC-A9E7-1009CF204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11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7030A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D80FB-3701-48B5-A35B-2AB693260CE6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E40E6-FA12-4FFC-A9E7-1009CF204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131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030A0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D80FB-3701-48B5-A35B-2AB693260CE6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E40E6-FA12-4FFC-A9E7-1009CF204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76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D80FB-3701-48B5-A35B-2AB693260CE6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E40E6-FA12-4FFC-A9E7-1009CF204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0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33090" y="2659751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62217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D80FB-3701-48B5-A35B-2AB693260CE6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E40E6-FA12-4FFC-A9E7-1009CF204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10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DD80FB-3701-48B5-A35B-2AB693260CE6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E40E6-FA12-4FFC-A9E7-1009CF204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51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1" r:id="rId8"/>
    <p:sldLayoutId id="2147483656" r:id="rId9"/>
    <p:sldLayoutId id="2147483660" r:id="rId10"/>
    <p:sldLayoutId id="214748365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Custom Vision API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Jason </a:t>
            </a:r>
            <a:r>
              <a:rPr lang="en-US" dirty="0" err="1"/>
              <a:t>Goodsell</a:t>
            </a:r>
            <a:r>
              <a:rPr lang="en-US" dirty="0"/>
              <a:t>,</a:t>
            </a:r>
          </a:p>
          <a:p>
            <a:r>
              <a:rPr lang="en-US" dirty="0"/>
              <a:t>Software Developer,</a:t>
            </a:r>
          </a:p>
          <a:p>
            <a:r>
              <a:rPr lang="en-US" dirty="0"/>
              <a:t>Datacom</a:t>
            </a:r>
          </a:p>
        </p:txBody>
      </p:sp>
    </p:spTree>
    <p:extLst>
      <p:ext uri="{BB962C8B-B14F-4D97-AF65-F5344CB8AC3E}">
        <p14:creationId xmlns:p14="http://schemas.microsoft.com/office/powerpoint/2010/main" val="387390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Services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0706"/>
            <a:ext cx="4081492" cy="356713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692" y="1705595"/>
            <a:ext cx="5767430" cy="301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158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 API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3947775"/>
          </a:xfrm>
        </p:spPr>
      </p:pic>
    </p:spTree>
    <p:extLst>
      <p:ext uri="{BB962C8B-B14F-4D97-AF65-F5344CB8AC3E}">
        <p14:creationId xmlns:p14="http://schemas.microsoft.com/office/powerpoint/2010/main" val="2768065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Emotion API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3943898"/>
          </a:xfrm>
        </p:spPr>
      </p:pic>
    </p:spTree>
    <p:extLst>
      <p:ext uri="{BB962C8B-B14F-4D97-AF65-F5344CB8AC3E}">
        <p14:creationId xmlns:p14="http://schemas.microsoft.com/office/powerpoint/2010/main" val="276163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Vision API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3946123"/>
          </a:xfrm>
        </p:spPr>
      </p:pic>
    </p:spTree>
    <p:extLst>
      <p:ext uri="{BB962C8B-B14F-4D97-AF65-F5344CB8AC3E}">
        <p14:creationId xmlns:p14="http://schemas.microsoft.com/office/powerpoint/2010/main" val="2011105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2382768"/>
            <a:ext cx="10515600" cy="1325563"/>
          </a:xfrm>
        </p:spPr>
        <p:txBody>
          <a:bodyPr/>
          <a:lstStyle/>
          <a:p>
            <a:r>
              <a:rPr lang="en-US" dirty="0"/>
              <a:t>Custom Vision API</a:t>
            </a:r>
          </a:p>
        </p:txBody>
      </p:sp>
    </p:spTree>
    <p:extLst>
      <p:ext uri="{BB962C8B-B14F-4D97-AF65-F5344CB8AC3E}">
        <p14:creationId xmlns:p14="http://schemas.microsoft.com/office/powerpoint/2010/main" val="1575222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Vision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Just like the Computer Vision API</a:t>
            </a:r>
          </a:p>
          <a:p>
            <a:r>
              <a:rPr lang="en-NZ" dirty="0"/>
              <a:t>Your own data!</a:t>
            </a:r>
          </a:p>
          <a:p>
            <a:r>
              <a:rPr lang="en-NZ" dirty="0"/>
              <a:t>Continue training your model</a:t>
            </a:r>
          </a:p>
          <a:p>
            <a:r>
              <a:rPr lang="en-NZ" dirty="0"/>
              <a:t>Hosted in Azure with easy to use REST APIs for training and evaluating model</a:t>
            </a:r>
          </a:p>
        </p:txBody>
      </p:sp>
    </p:spTree>
    <p:extLst>
      <p:ext uri="{BB962C8B-B14F-4D97-AF65-F5344CB8AC3E}">
        <p14:creationId xmlns:p14="http://schemas.microsoft.com/office/powerpoint/2010/main" val="3238907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2249456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7030A0"/>
      </a:dk1>
      <a:lt1>
        <a:srgbClr val="E7E6E6"/>
      </a:lt1>
      <a:dk2>
        <a:srgbClr val="E7E6E6"/>
      </a:dk2>
      <a:lt2>
        <a:srgbClr val="FFFFFF"/>
      </a:lt2>
      <a:accent1>
        <a:srgbClr val="ED7D31"/>
      </a:accent1>
      <a:accent2>
        <a:srgbClr val="C00000"/>
      </a:accent2>
      <a:accent3>
        <a:srgbClr val="375623"/>
      </a:accent3>
      <a:accent4>
        <a:srgbClr val="02316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55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Consolas</vt:lpstr>
      <vt:lpstr>Segoe UI</vt:lpstr>
      <vt:lpstr>Segoe UI Light</vt:lpstr>
      <vt:lpstr>Office Theme</vt:lpstr>
      <vt:lpstr>Custom Vision API</vt:lpstr>
      <vt:lpstr>Cognitive Services</vt:lpstr>
      <vt:lpstr>Face API</vt:lpstr>
      <vt:lpstr>Emotion API</vt:lpstr>
      <vt:lpstr>Computer Vision API</vt:lpstr>
      <vt:lpstr>Custom Vision API</vt:lpstr>
      <vt:lpstr>Custom Vision API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 Janarthanan</dc:creator>
  <cp:lastModifiedBy>Lord</cp:lastModifiedBy>
  <cp:revision>16</cp:revision>
  <dcterms:created xsi:type="dcterms:W3CDTF">2016-10-31T07:07:10Z</dcterms:created>
  <dcterms:modified xsi:type="dcterms:W3CDTF">2017-06-09T22:45:45Z</dcterms:modified>
</cp:coreProperties>
</file>

<file path=docProps/thumbnail.jpeg>
</file>